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1" r:id="rId7"/>
    <p:sldId id="266" r:id="rId8"/>
    <p:sldId id="267" r:id="rId9"/>
    <p:sldId id="269" r:id="rId10"/>
    <p:sldId id="270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-sfera.hr/dodatni-digitalni-sadrzaji/3024ecde-2f69-4fbc-aa75-c1a48a8a8cec/assets/interactivity/kviz_a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e-sfera.hr/dodatni-digitalni-sadrzaji/3024ecde-2f69-4fbc-aa75-c1a48a8a8cec/assets/interactivity/kviz_b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-sfera.hr/dodatni-digitalni-sadrzaji/3024ecde-2f69-4fbc-aa75-c1a48a8a8cec/assets/video/nc1_t08_elektroskop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01282" y="2385772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Strujanje i razdvajanje električnih naboja </a:t>
            </a:r>
            <a:endParaRPr lang="hr-HR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097057" y="540454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ELEKTRIČNA STRUJA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9893" y="955416"/>
            <a:ext cx="9911861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Klikom na sličicu pristupi kvizu kojim ćeš provjeriti znanje</a:t>
            </a: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.</a:t>
            </a:r>
            <a:b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</a:br>
            <a:endParaRPr lang="hr-HR" dirty="0"/>
          </a:p>
        </p:txBody>
      </p:sp>
      <p:pic>
        <p:nvPicPr>
          <p:cNvPr id="512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802" y="2464726"/>
            <a:ext cx="3237257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837" y="2421915"/>
            <a:ext cx="323691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911" y="2916666"/>
            <a:ext cx="12747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2902303" y="2924852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A </a:t>
            </a:r>
            <a:endParaRPr lang="hr-HR" b="1" dirty="0">
              <a:solidFill>
                <a:srgbClr val="000099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Obični oblačić 9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kcijski gumb: Pomoć 10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5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1160998"/>
            <a:ext cx="6236677" cy="43950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SzPct val="81000"/>
              <a:buNone/>
            </a:pPr>
            <a:r>
              <a:rPr lang="hr-HR" altLang="sr-Latn-RS" sz="3200" dirty="0" smtClean="0">
                <a:cs typeface="Alef" panose="00000500000000000000" pitchFamily="2" charset="-79"/>
              </a:rPr>
              <a:t>Nakon  što se spustila niz </a:t>
            </a:r>
            <a:r>
              <a:rPr lang="hr-HR" altLang="sr-Latn-RS" sz="3200" smtClean="0">
                <a:cs typeface="Alef" panose="00000500000000000000" pitchFamily="2" charset="-79"/>
              </a:rPr>
              <a:t>tobogan Anina  </a:t>
            </a:r>
            <a:r>
              <a:rPr lang="hr-HR" altLang="sr-Latn-RS" sz="3200" dirty="0" smtClean="0">
                <a:cs typeface="Alef" panose="00000500000000000000" pitchFamily="2" charset="-79"/>
              </a:rPr>
              <a:t>se kosa naelektrizirala. </a:t>
            </a:r>
          </a:p>
          <a:p>
            <a:pPr marL="0" indent="0">
              <a:lnSpc>
                <a:spcPct val="150000"/>
              </a:lnSpc>
              <a:buSzPct val="81000"/>
              <a:buNone/>
            </a:pPr>
            <a:r>
              <a:rPr lang="hr-HR" altLang="sr-Latn-RS" sz="3200" dirty="0" smtClean="0">
                <a:cs typeface="Alef" panose="00000500000000000000" pitchFamily="2" charset="-79"/>
              </a:rPr>
              <a:t>Kako možemo utvrditi je li neko tijelo elektrizirano?  </a:t>
            </a: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2168" y="1514842"/>
            <a:ext cx="43719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3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315999"/>
            <a:ext cx="9684501" cy="1359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Elektroskop</a:t>
            </a:r>
            <a:r>
              <a:rPr lang="hr-HR" sz="3600" dirty="0" smtClean="0"/>
              <a:t> je jednostavan uređaj kojim možemo utvrditi je li tijelo elektrizirano. </a:t>
            </a:r>
          </a:p>
          <a:p>
            <a:pPr marL="0" indent="0" algn="ctr">
              <a:buNone/>
            </a:pPr>
            <a:endParaRPr lang="hr-HR" sz="36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10766852" y="2070868"/>
            <a:ext cx="125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Pogledajte video</a:t>
            </a:r>
            <a:endParaRPr lang="hr-HR" sz="1600" dirty="0"/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9369" y="873368"/>
            <a:ext cx="104933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" descr="D:\Sandra - školska ppt\FIZIKA8_U\8_I_5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024" y="2447693"/>
            <a:ext cx="3485177" cy="269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/>
          <p:nvPr/>
        </p:nvSpPr>
        <p:spPr>
          <a:xfrm>
            <a:off x="1339423" y="5441018"/>
            <a:ext cx="9427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prstClr val="black"/>
                </a:solidFill>
                <a:cs typeface="Arial" charset="0"/>
              </a:rPr>
              <a:t>Veći naboj na listićima elektroskopa – veći otklon listića</a:t>
            </a:r>
            <a:endParaRPr lang="hr-HR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61107"/>
            <a:ext cx="2157045" cy="270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88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9094" y="1342475"/>
            <a:ext cx="5902691" cy="271975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3000" dirty="0" smtClean="0"/>
              <a:t>Dodirnite kuglu elektroskopa negativno nabijenim </a:t>
            </a:r>
            <a:r>
              <a:rPr lang="hr-HR" sz="3000" dirty="0" err="1" smtClean="0"/>
              <a:t>polivinilnim</a:t>
            </a:r>
            <a:r>
              <a:rPr lang="hr-HR" sz="3000" dirty="0" smtClean="0"/>
              <a:t> štapom.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3000" dirty="0" smtClean="0"/>
              <a:t>Što se događa? </a:t>
            </a:r>
            <a:endParaRPr lang="hr-HR" sz="3000" dirty="0"/>
          </a:p>
        </p:txBody>
      </p:sp>
      <p:pic>
        <p:nvPicPr>
          <p:cNvPr id="5" name="Picture 7" descr="6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1369" y="1647092"/>
            <a:ext cx="30861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81" y="790819"/>
            <a:ext cx="9509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68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5556" y="1160998"/>
            <a:ext cx="10029967" cy="853524"/>
          </a:xfrm>
        </p:spPr>
        <p:txBody>
          <a:bodyPr/>
          <a:lstStyle/>
          <a:p>
            <a:r>
              <a:rPr lang="hr-HR" dirty="0" smtClean="0"/>
              <a:t>	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9582" y="1160999"/>
            <a:ext cx="10230418" cy="7381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Elektriziramo elektroskop dodirom – polivinilni štap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710335" y="3853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1" name="Zvijezda s 5 krakova 10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172307" y="1652940"/>
            <a:ext cx="518160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dirty="0" smtClean="0"/>
              <a:t>Negativni </a:t>
            </a:r>
            <a:r>
              <a:rPr lang="hr-HR" sz="3200" dirty="0" smtClean="0"/>
              <a:t>električni </a:t>
            </a:r>
            <a:r>
              <a:rPr lang="hr-HR" sz="3200" dirty="0" smtClean="0"/>
              <a:t>naboj s polivinilnog štapa  prelazi na elektroskop, pri čemu se listići odbijaju zbog istoimenog negativnog naboja. </a:t>
            </a:r>
          </a:p>
          <a:p>
            <a:endParaRPr lang="hr-HR" sz="3200" dirty="0"/>
          </a:p>
          <a:p>
            <a:endParaRPr lang="hr-HR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6982" y="2349596"/>
            <a:ext cx="421957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5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87104" y="1618198"/>
            <a:ext cx="1065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Alef" panose="00000500000000000000" pitchFamily="2" charset="-79"/>
                <a:cs typeface="Alef" panose="00000500000000000000" pitchFamily="2" charset="-79"/>
              </a:rPr>
              <a:t>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30405" y="1758462"/>
            <a:ext cx="6563705" cy="4472684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3200" dirty="0">
                <a:solidFill>
                  <a:prstClr val="black"/>
                </a:solidFill>
              </a:rPr>
              <a:t>Negativni </a:t>
            </a:r>
            <a:r>
              <a:rPr lang="hr-HR" sz="3200" dirty="0" smtClean="0">
                <a:solidFill>
                  <a:prstClr val="black"/>
                </a:solidFill>
              </a:rPr>
              <a:t>električni </a:t>
            </a:r>
            <a:r>
              <a:rPr lang="hr-HR" sz="3200" dirty="0">
                <a:solidFill>
                  <a:prstClr val="black"/>
                </a:solidFill>
              </a:rPr>
              <a:t>naboj s </a:t>
            </a:r>
            <a:r>
              <a:rPr lang="hr-HR" sz="3200" dirty="0" smtClean="0">
                <a:solidFill>
                  <a:prstClr val="black"/>
                </a:solidFill>
              </a:rPr>
              <a:t>elektroskopa prelazi na štap.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3200" dirty="0" smtClean="0">
                <a:solidFill>
                  <a:prstClr val="black"/>
                </a:solidFill>
              </a:rPr>
              <a:t>Na metalnim se listićima pojavljuje manjak negativnog naboja, listići su pozitivno nabijeni i odbijaju se. </a:t>
            </a:r>
            <a:endParaRPr lang="hr-HR" sz="3200" dirty="0">
              <a:solidFill>
                <a:prstClr val="black"/>
              </a:solidFill>
            </a:endParaRPr>
          </a:p>
          <a:p>
            <a:endParaRPr lang="hr-HR" dirty="0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178169" y="955417"/>
            <a:ext cx="10515600" cy="924392"/>
          </a:xfrm>
        </p:spPr>
        <p:txBody>
          <a:bodyPr>
            <a:normAutofit fontScale="90000"/>
          </a:bodyPr>
          <a:lstStyle/>
          <a:p>
            <a:r>
              <a:rPr lang="hr-HR" sz="4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Elektriziramo elektroskop dodirom – </a:t>
            </a:r>
            <a:r>
              <a:rPr lang="hr-HR" sz="4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stakleni štap </a:t>
            </a:r>
            <a:r>
              <a:rPr lang="hr-HR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032" y="1879808"/>
            <a:ext cx="3951895" cy="25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46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4938" y="447186"/>
            <a:ext cx="9907137" cy="1325563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Združivanje pozitivnog i negativnog naboja 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6844" y="4630615"/>
            <a:ext cx="10271449" cy="1301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/>
              <a:t>Združivanjem iste količine negativnog i pozitivnog električnog naboja dobije se ukupan naboj tijela jednak nuli.</a:t>
            </a:r>
            <a:endParaRPr lang="hr-HR" sz="3200" dirty="0"/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601" y="1745396"/>
            <a:ext cx="341471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317" y="1833502"/>
            <a:ext cx="34940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89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56903" y="611310"/>
            <a:ext cx="9961728" cy="1325563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Strujanje naboja – električna struja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0707" y="1758737"/>
            <a:ext cx="3337047" cy="29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1512277" y="4771292"/>
            <a:ext cx="9929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Kada se pozitivno i negativno nabijena tijela spoje žicom, </a:t>
            </a:r>
          </a:p>
          <a:p>
            <a:pPr algn="ctr"/>
            <a:r>
              <a:rPr lang="hr-HR" sz="3200" dirty="0"/>
              <a:t>poteče električna struja.</a:t>
            </a:r>
          </a:p>
        </p:txBody>
      </p:sp>
    </p:spTree>
    <p:extLst>
      <p:ext uri="{BB962C8B-B14F-4D97-AF65-F5344CB8AC3E}">
        <p14:creationId xmlns:p14="http://schemas.microsoft.com/office/powerpoint/2010/main" xmlns="" val="26232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896769" y="1860794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Što je elektroskop?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Zašto se listići elektroskopa razmiču kada kugli elektroskopa </a:t>
            </a:r>
            <a:r>
              <a:rPr lang="en-US" dirty="0" smtClean="0">
                <a:latin typeface="Arial" charset="0"/>
                <a:cs typeface="Arial" charset="0"/>
              </a:rPr>
              <a:t>približimo </a:t>
            </a:r>
            <a:r>
              <a:rPr lang="en-US" dirty="0">
                <a:latin typeface="Arial" charset="0"/>
                <a:cs typeface="Arial" charset="0"/>
              </a:rPr>
              <a:t>električki nabijeno tijelo?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Što se događa kada združimo istu količinu pozitivnog i </a:t>
            </a:r>
            <a:r>
              <a:rPr lang="en-US" dirty="0" smtClean="0">
                <a:latin typeface="Arial" charset="0"/>
                <a:cs typeface="Arial" charset="0"/>
              </a:rPr>
              <a:t>   </a:t>
            </a:r>
            <a:r>
              <a:rPr lang="en-US" dirty="0">
                <a:latin typeface="Arial" charset="0"/>
                <a:cs typeface="Arial" charset="0"/>
              </a:rPr>
              <a:t>negativnog električnog naboja?</a:t>
            </a:r>
            <a:endParaRPr lang="hr-HR" dirty="0">
              <a:latin typeface="Arial" charset="0"/>
              <a:cs typeface="Arial" charset="0"/>
            </a:endParaRPr>
          </a:p>
          <a:p>
            <a:endParaRPr lang="hr-HR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211</TotalTime>
  <Words>215</Words>
  <Application>Microsoft Office PowerPoint</Application>
  <PresentationFormat>Custom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Slide 1</vt:lpstr>
      <vt:lpstr>Slide 2</vt:lpstr>
      <vt:lpstr>Slide 3</vt:lpstr>
      <vt:lpstr>Slide 4</vt:lpstr>
      <vt:lpstr>  </vt:lpstr>
      <vt:lpstr>Elektriziramo elektroskop dodirom – stakleni štap  </vt:lpstr>
      <vt:lpstr>Združivanje pozitivnog i negativnog naboja  </vt:lpstr>
      <vt:lpstr>Strujanje naboja – električna struja </vt:lpstr>
      <vt:lpstr>Slide 9</vt:lpstr>
      <vt:lpstr>Klikom na sličicu pristupi kvizu kojim ćeš provjeriti znanje.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24</cp:revision>
  <dcterms:created xsi:type="dcterms:W3CDTF">2020-09-12T17:39:48Z</dcterms:created>
  <dcterms:modified xsi:type="dcterms:W3CDTF">2020-09-29T07:51:47Z</dcterms:modified>
</cp:coreProperties>
</file>